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94"/>
  </p:normalViewPr>
  <p:slideViewPr>
    <p:cSldViewPr snapToGrid="0" snapToObjects="1">
      <p:cViewPr varScale="1">
        <p:scale>
          <a:sx n="169" d="100"/>
          <a:sy n="169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1623-B7A3-8246-B100-25E77D9D19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C595E-BB0A-374F-9091-D76296B00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Xavier de la rosa</a:t>
            </a:r>
          </a:p>
        </p:txBody>
      </p:sp>
    </p:spTree>
    <p:extLst>
      <p:ext uri="{BB962C8B-B14F-4D97-AF65-F5344CB8AC3E}">
        <p14:creationId xmlns:p14="http://schemas.microsoft.com/office/powerpoint/2010/main" val="2810624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93DB-BFFD-8047-AFF8-026BD2DD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513B-6981-1646-9F73-21F589F9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Final Findings:</a:t>
            </a:r>
          </a:p>
          <a:p>
            <a:r>
              <a:rPr lang="en-US" dirty="0"/>
              <a:t>Over the course of this project, there was a substantial increase in parking citations from 2014 to 2015 and beyond. This is due to the fact there were possible profit incentives.</a:t>
            </a:r>
          </a:p>
          <a:p>
            <a:r>
              <a:rPr lang="en-US" dirty="0"/>
              <a:t>Further, there are patterns for when the most tickets are given out, such as the second of every month, and around noon during the day year-round.</a:t>
            </a:r>
          </a:p>
          <a:p>
            <a:r>
              <a:rPr lang="en-US" dirty="0"/>
              <a:t>Although this data does show some positive correlations, further analysis is required to extract more abstract and purposeful data visualizations.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9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5D4D-91E6-0D45-AA80-37492ED0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DB63D-D68C-A945-BD6E-5D808D2F1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To extract, transform, and load Los Angeles Parking Citations data and Video Game Sales data.</a:t>
            </a:r>
          </a:p>
          <a:p>
            <a:r>
              <a:rPr lang="en-US" dirty="0"/>
              <a:t>Background: The city of Angeles hosts the citation dataset that is used in this project on Kaggle.com and is updated daily. Additionally, video games sales data is also found on Kaggle.com.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8D584-503A-1841-9926-5508F202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96" b="50001"/>
          <a:stretch/>
        </p:blipFill>
        <p:spPr>
          <a:xfrm>
            <a:off x="518367" y="4232550"/>
            <a:ext cx="5010307" cy="178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80D20-4CFD-0A4B-B4E4-CF5CA9B6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3" y="4232550"/>
            <a:ext cx="5010307" cy="17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5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DF69-2595-F54A-AECB-DC4AEBF6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(Citation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276E-04EE-C64C-97BE-4B350429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of the data is roughly over 1 GB.</a:t>
            </a:r>
          </a:p>
          <a:p>
            <a:r>
              <a:rPr lang="en-US" dirty="0"/>
              <a:t>Data ranges from 2010-2019.</a:t>
            </a:r>
          </a:p>
          <a:p>
            <a:r>
              <a:rPr lang="en-US" dirty="0"/>
              <a:t>The data is given in a CSV format and consists of 19 columns all of which add up to more than 9 million rows of data.</a:t>
            </a:r>
          </a:p>
          <a:p>
            <a:r>
              <a:rPr lang="en-US" dirty="0"/>
              <a:t>Most of the columns; however, were not usable as they had null values or values for which did correlate with meaningful data.</a:t>
            </a:r>
          </a:p>
          <a:p>
            <a:r>
              <a:rPr lang="en-US" dirty="0"/>
              <a:t>The columns in this dataset used are as follows: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84C9C-0B3A-CE42-AAE8-36B2AAFF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868" y="5297625"/>
            <a:ext cx="1426061" cy="87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2B7A2-FB7A-3843-9696-A19BA360B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9"/>
          <a:stretch/>
        </p:blipFill>
        <p:spPr>
          <a:xfrm>
            <a:off x="1311587" y="5297625"/>
            <a:ext cx="7399596" cy="8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DF69-2595-F54A-AECB-DC4AEBF6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(Video Game Sales)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8276E-04EE-C64C-97BE-4B350429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of the data is roughly 1.4 MB.</a:t>
            </a:r>
          </a:p>
          <a:p>
            <a:r>
              <a:rPr lang="en-US" dirty="0"/>
              <a:t> Dataset ranges from 1984-2020.</a:t>
            </a:r>
          </a:p>
          <a:p>
            <a:r>
              <a:rPr lang="en-US" dirty="0"/>
              <a:t>This data is also given in a CSV format and consists of 11 columns.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020BB-1E66-6A45-A93B-10E6DAE71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2"/>
          <a:stretch/>
        </p:blipFill>
        <p:spPr>
          <a:xfrm>
            <a:off x="1122830" y="4663611"/>
            <a:ext cx="8825659" cy="4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42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C33B-F574-9042-9011-99A314CA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87BE-C1F7-D249-B9A1-3B4C84A4C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 citations dataset had to undergo multiple cleaning stages as shown here: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AE0B5-43FB-774A-ABB8-C644C803E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3259530"/>
            <a:ext cx="7672899" cy="93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D543A-677D-B744-9F84-89630A2B4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8" y="4178369"/>
            <a:ext cx="7672899" cy="797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001A4-82DB-6F42-B9A9-36362C452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42" y="4940377"/>
            <a:ext cx="7605189" cy="981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60F97-E6F8-6041-B52B-11D571AB3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488" y="5894574"/>
            <a:ext cx="7672899" cy="9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9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79DC-078F-A946-B4F9-AA8DA586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A61E8-2759-C24D-9132-8E40BEAD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 citations data and the video game data was loaded from a CSV file to a DataFrame, and finally the data was converted to a SQL database.</a:t>
            </a:r>
          </a:p>
          <a:p>
            <a:r>
              <a:rPr lang="en-US" dirty="0"/>
              <a:t>MySQL database was chosen for both datasets because the data used is structured and unchanging.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6C492-9880-E044-AEA2-9E85D3AB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44" y="4568867"/>
            <a:ext cx="8133878" cy="467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DB728-A98B-F94C-A01C-0142824A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45" y="4978030"/>
            <a:ext cx="8187262" cy="357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D53EB-48BE-A84C-810A-5E2F5238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079" y="4806344"/>
            <a:ext cx="1690950" cy="137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12753-CF95-034E-8888-7E991B688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843" y="5285359"/>
            <a:ext cx="8133878" cy="15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7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79DC-078F-A946-B4F9-AA8DA586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2462F-5B5A-D94B-8BA8-39A7AC9B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673" y="2556329"/>
            <a:ext cx="9240477" cy="370955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D53EB-48BE-A84C-810A-5E2F52380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079" y="4806344"/>
            <a:ext cx="1690950" cy="137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6F3EDD-5FE5-AC49-9576-188142CC4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4772" y="2988039"/>
            <a:ext cx="819918" cy="1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3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CFF0-1D15-714E-B4E3-48CB7154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(Citation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5A0CE-E78D-E240-94B0-B949567C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4996463" cy="34163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many tickets were there as a total?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9,068,783 unique tickets</a:t>
            </a:r>
          </a:p>
          <a:p>
            <a:r>
              <a:rPr lang="en-US" dirty="0"/>
              <a:t>How many tickets were there in 2014?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39,443 unique tickets</a:t>
            </a:r>
          </a:p>
          <a:p>
            <a:r>
              <a:rPr lang="en-US" dirty="0"/>
              <a:t>How many tickets were there in 2015?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2,181,378 unique tickets</a:t>
            </a:r>
          </a:p>
          <a:p>
            <a:r>
              <a:rPr lang="en-US" dirty="0"/>
              <a:t>Average ticket fine amount: $68.81.</a:t>
            </a:r>
          </a:p>
          <a:p>
            <a:r>
              <a:rPr lang="en-US" dirty="0"/>
              <a:t>Most popular violations: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 PARK/STREET CLEAN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METER EXPIRED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RED ZONE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PREFERENTIAL PARKING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F2358-EAFB-B04C-BD7B-F81BA1DC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18" y="2628900"/>
            <a:ext cx="5532582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FF05-7D9F-9B45-BE52-5051A7E9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(Citation Data 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5AF9B-CE90-584A-9E95-9DCCA1542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Major Findings:</a:t>
            </a:r>
          </a:p>
          <a:p>
            <a:r>
              <a:rPr lang="en-US" dirty="0"/>
              <a:t>The City of Los Angeles makes roughly $30 million in just three months of parking violations on average.</a:t>
            </a:r>
          </a:p>
          <a:p>
            <a:r>
              <a:rPr lang="en-US" dirty="0"/>
              <a:t>The worst day to get a parking ticket in LA is the second day of every month.</a:t>
            </a:r>
          </a:p>
          <a:p>
            <a:r>
              <a:rPr lang="en-US" dirty="0"/>
              <a:t>On average, the best day to avoid getting a parking ticket is the middle of the month.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4EA5A-6965-B24E-ABD9-68E4B810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2700"/>
            <a:ext cx="5549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32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606</TotalTime>
  <Words>471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ETL Project</vt:lpstr>
      <vt:lpstr>Project Overview</vt:lpstr>
      <vt:lpstr>Extraction (Citation Data)</vt:lpstr>
      <vt:lpstr>Extraction (Video Game Sales)</vt:lpstr>
      <vt:lpstr>Transformation</vt:lpstr>
      <vt:lpstr>Loading…</vt:lpstr>
      <vt:lpstr>Loading…</vt:lpstr>
      <vt:lpstr>Data Exploration (Citation Data)</vt:lpstr>
      <vt:lpstr>Data Exploration (Citation Data cont.)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De La Rosa</dc:creator>
  <cp:lastModifiedBy>Xavier De La Rosa</cp:lastModifiedBy>
  <cp:revision>102</cp:revision>
  <dcterms:created xsi:type="dcterms:W3CDTF">2019-03-24T23:36:49Z</dcterms:created>
  <dcterms:modified xsi:type="dcterms:W3CDTF">2019-03-29T01:29:11Z</dcterms:modified>
</cp:coreProperties>
</file>